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6"/>
  </p:notesMasterIdLst>
  <p:sldIdLst>
    <p:sldId id="309" r:id="rId2"/>
    <p:sldId id="445" r:id="rId3"/>
    <p:sldId id="310" r:id="rId4"/>
    <p:sldId id="375" r:id="rId5"/>
  </p:sldIdLst>
  <p:sldSz cx="9144000" cy="5145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4D80"/>
    <a:srgbClr val="FA8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7739" autoAdjust="0"/>
  </p:normalViewPr>
  <p:slideViewPr>
    <p:cSldViewPr snapToGrid="0">
      <p:cViewPr>
        <p:scale>
          <a:sx n="75" d="100"/>
          <a:sy n="75" d="100"/>
        </p:scale>
        <p:origin x="1248" y="180"/>
      </p:cViewPr>
      <p:guideLst>
        <p:guide orient="horz" pos="1620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2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F02CA-77CB-4E54-B712-21E588799EE8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729A-0AF0-4995-B32B-9504BC689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4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8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2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36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0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04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8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72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Al hacer clic en el ícono de Imagen en la forma rosa podrá elegir una imagen representativa de su presentación. Use imágenes de buena resolución (mínimo 1920x1080 </a:t>
            </a:r>
            <a:r>
              <a:rPr lang="es-ES" dirty="0" err="1"/>
              <a:t>px</a:t>
            </a:r>
            <a:r>
              <a:rPr lang="es-ES" dirty="0"/>
              <a:t>).</a:t>
            </a:r>
          </a:p>
          <a:p>
            <a:r>
              <a:rPr lang="es-ES" dirty="0"/>
              <a:t>No modifique los logos ni la ubicación de los textos oficiales.</a:t>
            </a:r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036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Para cambiar “Título de la presentación” use la opción “Patrón de Diapositivas”.</a:t>
            </a:r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492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Siempre incluya las referencias de su presentación. Sobre todo en presentaciones académicas de la Escuela de Ing. Civil Industrial.</a:t>
            </a:r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696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logo with a black background&#10;&#10;Description automatically generated">
            <a:extLst>
              <a:ext uri="{FF2B5EF4-FFF2-40B4-BE49-F238E27FC236}">
                <a16:creationId xmlns:a16="http://schemas.microsoft.com/office/drawing/2014/main" id="{83F71FC2-B729-A469-9B19-FE63AED57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" y="154669"/>
            <a:ext cx="1948762" cy="1291227"/>
          </a:xfrm>
          <a:prstGeom prst="rect">
            <a:avLst/>
          </a:prstGeom>
        </p:spPr>
      </p:pic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7231" y="2714625"/>
            <a:ext cx="8928344" cy="203120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365443" y="1445896"/>
            <a:ext cx="8524557" cy="285114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600" b="1"/>
            </a:lvl1pPr>
            <a:lvl2pPr marL="355600" indent="0">
              <a:buFont typeface="Arial" panose="020B0604020202020204" pitchFamily="34" charset="0"/>
              <a:buNone/>
              <a:defRPr sz="2600" b="1"/>
            </a:lvl2pPr>
            <a:lvl3pPr marL="717550" indent="0">
              <a:buFont typeface="Arial" panose="020B0604020202020204" pitchFamily="34" charset="0"/>
              <a:buNone/>
              <a:defRPr sz="2600" b="1"/>
            </a:lvl3pPr>
            <a:lvl4pPr marL="1073150" indent="0">
              <a:buFont typeface="Arial" panose="020B0604020202020204" pitchFamily="34" charset="0"/>
              <a:buNone/>
              <a:defRPr sz="2600" b="1"/>
            </a:lvl4pPr>
            <a:lvl5pPr marL="1435100" indent="0">
              <a:buFont typeface="Arial" panose="020B0604020202020204" pitchFamily="34" charset="0"/>
              <a:buNone/>
              <a:defRPr sz="2600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endParaRPr lang="de-DE" dirty="0"/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380675" y="1979930"/>
            <a:ext cx="8515675" cy="50990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 b="1" i="0" baseline="0"/>
            </a:lvl1pPr>
            <a:lvl2pPr marL="355600" indent="0">
              <a:buFont typeface="Arial" panose="020B0604020202020204" pitchFamily="34" charset="0"/>
              <a:buNone/>
              <a:defRPr sz="1800" b="1" i="0"/>
            </a:lvl2pPr>
            <a:lvl3pPr marL="717550" indent="0">
              <a:buFont typeface="Arial" panose="020B0604020202020204" pitchFamily="34" charset="0"/>
              <a:buNone/>
              <a:defRPr sz="1800" b="1" i="0"/>
            </a:lvl3pPr>
            <a:lvl4pPr marL="1073150" indent="0">
              <a:buFont typeface="Arial" panose="020B0604020202020204" pitchFamily="34" charset="0"/>
              <a:buNone/>
              <a:defRPr sz="1800" b="1" i="0"/>
            </a:lvl4pPr>
            <a:lvl5pPr marL="1435100" indent="0">
              <a:buFont typeface="Arial" panose="020B0604020202020204" pitchFamily="34" charset="0"/>
              <a:buNone/>
              <a:defRPr sz="1800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00" y="4895776"/>
            <a:ext cx="3606670" cy="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s-ES" sz="825" noProof="0" dirty="0"/>
              <a:t>UACh – Universidad Austral de Chile, Sede Puerto Montt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318375" y="4826105"/>
            <a:ext cx="172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1600" b="1" dirty="0">
                <a:solidFill>
                  <a:schemeClr val="tx1"/>
                </a:solidFill>
              </a:rPr>
              <a:t>www.uach.cl</a:t>
            </a:r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5766C4A-394B-FFCF-EB1B-44D0440946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00" y="399369"/>
            <a:ext cx="3018827" cy="104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BF2DC7-08C0-6D39-2D67-B54432C720AC}"/>
              </a:ext>
            </a:extLst>
          </p:cNvPr>
          <p:cNvSpPr/>
          <p:nvPr userDrawn="1"/>
        </p:nvSpPr>
        <p:spPr>
          <a:xfrm>
            <a:off x="381000" y="939800"/>
            <a:ext cx="6946900" cy="12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61640" y="1188000"/>
            <a:ext cx="4882310" cy="3209146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 sz="1500"/>
            </a:lvl1pPr>
            <a:lvl2pPr marL="470423" indent="-203652">
              <a:buFontTx/>
              <a:buBlip>
                <a:blip r:embed="rId2"/>
              </a:buBlip>
              <a:defRPr sz="1350"/>
            </a:lvl2pPr>
            <a:lvl3pPr marL="737194" indent="-198888">
              <a:buFontTx/>
              <a:buBlip>
                <a:blip r:embed="rId2"/>
              </a:buBlip>
              <a:defRPr sz="1200"/>
            </a:lvl3pPr>
            <a:lvl4pPr marL="1008729" indent="-203652">
              <a:buFontTx/>
              <a:buBlip>
                <a:blip r:embed="rId2"/>
              </a:buBlip>
              <a:defRPr sz="1200"/>
            </a:lvl4pPr>
            <a:lvl5pPr marL="1248062" indent="-171450">
              <a:buFontTx/>
              <a:buBlip>
                <a:blip r:embed="rId2"/>
              </a:buBlip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00051" y="1188001"/>
            <a:ext cx="3178969" cy="3209146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43915" y="468662"/>
            <a:ext cx="5471285" cy="311286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3914" y="3628492"/>
            <a:ext cx="5468677" cy="42521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46522" y="4099062"/>
            <a:ext cx="5468677" cy="57736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00050" y="1068308"/>
            <a:ext cx="8343900" cy="3512663"/>
          </a:xfrm>
        </p:spPr>
        <p:txBody>
          <a:bodyPr vert="eaVert"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770387" y="273928"/>
            <a:ext cx="1971675" cy="4360224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01940" y="273928"/>
            <a:ext cx="6225572" cy="4360224"/>
          </a:xfrm>
        </p:spPr>
        <p:txBody>
          <a:bodyPr vert="eaVert"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6197"/>
            <a:ext cx="7772400" cy="1021872"/>
          </a:xfrm>
        </p:spPr>
        <p:txBody>
          <a:bodyPr anchor="t"/>
          <a:lstStyle>
            <a:lvl1pPr algn="l">
              <a:defRPr sz="3000" b="1" cap="all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55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0050" y="1188000"/>
            <a:ext cx="8343900" cy="3365893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 sz="16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7600" y="4748824"/>
            <a:ext cx="326368" cy="39626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0050" y="1188000"/>
            <a:ext cx="4114800" cy="3446153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188000"/>
            <a:ext cx="4114799" cy="3446153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922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5819" y="1188720"/>
            <a:ext cx="4100831" cy="3459481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0050" y="1188000"/>
            <a:ext cx="4114800" cy="3446153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95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0050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0050" y="1937441"/>
            <a:ext cx="4098132" cy="2706239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818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818" y="1937441"/>
            <a:ext cx="4098132" cy="2706240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 marL="1275500" indent="-198888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795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5819" y="1943101"/>
            <a:ext cx="4100831" cy="2705099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0050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0050" y="1937441"/>
            <a:ext cx="4098132" cy="2706239"/>
          </a:xfrm>
        </p:spPr>
        <p:txBody>
          <a:bodyPr/>
          <a:lstStyle>
            <a:lvl1pPr marL="203652" indent="-203652">
              <a:buFontTx/>
              <a:buBlip>
                <a:blip r:embed="rId2"/>
              </a:buBlip>
              <a:defRPr/>
            </a:lvl1pPr>
            <a:lvl2pPr marL="470423" indent="-203652">
              <a:buFontTx/>
              <a:buBlip>
                <a:blip r:embed="rId2"/>
              </a:buBlip>
              <a:defRPr/>
            </a:lvl2pPr>
            <a:lvl3pPr marL="737194" indent="-198888">
              <a:buFontTx/>
              <a:buBlip>
                <a:blip r:embed="rId2"/>
              </a:buBlip>
              <a:defRPr/>
            </a:lvl3pPr>
            <a:lvl4pPr marL="1008729" indent="-203652">
              <a:buFontTx/>
              <a:buBlip>
                <a:blip r:embed="rId2"/>
              </a:buBlip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818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795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328420"/>
            <a:ext cx="9144000" cy="3304540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4652492"/>
            <a:ext cx="914400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328419"/>
            <a:ext cx="9144000" cy="34197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logo with a black background&#10;&#10;Description automatically generated">
            <a:extLst>
              <a:ext uri="{FF2B5EF4-FFF2-40B4-BE49-F238E27FC236}">
                <a16:creationId xmlns:a16="http://schemas.microsoft.com/office/drawing/2014/main" id="{1C3093AA-126A-4F30-4D6D-84F3BF18FC9D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062" y="193052"/>
            <a:ext cx="1362535" cy="902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7341"/>
            <a:ext cx="8351999" cy="33936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s-ES" altLang="de-DE" noProof="0" dirty="0"/>
              <a:t>Karlsruher </a:t>
            </a:r>
            <a:r>
              <a:rPr lang="es-ES" altLang="de-DE" noProof="0" dirty="0" err="1"/>
              <a:t>Institute</a:t>
            </a:r>
            <a:r>
              <a:rPr lang="es-ES" altLang="de-DE" noProof="0" dirty="0"/>
              <a:t> </a:t>
            </a:r>
            <a:r>
              <a:rPr lang="es-ES" altLang="de-DE" noProof="0" dirty="0" err="1"/>
              <a:t>for</a:t>
            </a:r>
            <a:r>
              <a:rPr lang="es-ES" altLang="de-DE" noProof="0" dirty="0"/>
              <a:t> </a:t>
            </a:r>
            <a:r>
              <a:rPr lang="es-ES" altLang="de-DE" noProof="0" dirty="0" err="1"/>
              <a:t>Technology</a:t>
            </a:r>
            <a:r>
              <a:rPr lang="es-ES" altLang="de-DE" noProof="0" dirty="0"/>
              <a:t> (KIT).</a:t>
            </a:r>
          </a:p>
          <a:p>
            <a:pPr lvl="1"/>
            <a:r>
              <a:rPr lang="es-ES" altLang="de-DE" noProof="0" dirty="0" err="1"/>
              <a:t>Second</a:t>
            </a:r>
            <a:r>
              <a:rPr lang="es-ES" altLang="de-DE" noProof="0" dirty="0"/>
              <a:t> </a:t>
            </a:r>
            <a:r>
              <a:rPr lang="es-ES" altLang="de-DE" noProof="0" dirty="0" err="1"/>
              <a:t>level</a:t>
            </a:r>
            <a:endParaRPr lang="es-ES" altLang="de-DE" noProof="0" dirty="0"/>
          </a:p>
          <a:p>
            <a:pPr lvl="2"/>
            <a:r>
              <a:rPr lang="es-ES" altLang="de-DE" noProof="0" dirty="0" err="1"/>
              <a:t>Third</a:t>
            </a:r>
            <a:r>
              <a:rPr lang="es-ES" altLang="de-DE" noProof="0" dirty="0"/>
              <a:t> </a:t>
            </a:r>
            <a:r>
              <a:rPr lang="es-ES" altLang="de-DE" noProof="0" dirty="0" err="1"/>
              <a:t>level</a:t>
            </a:r>
            <a:endParaRPr lang="es-ES" altLang="de-DE" noProof="0" dirty="0"/>
          </a:p>
          <a:p>
            <a:pPr lvl="3"/>
            <a:r>
              <a:rPr lang="es-ES" altLang="de-DE" noProof="0" dirty="0" err="1"/>
              <a:t>Fourth</a:t>
            </a:r>
            <a:r>
              <a:rPr lang="es-ES" altLang="de-DE" noProof="0" dirty="0"/>
              <a:t> </a:t>
            </a:r>
            <a:r>
              <a:rPr lang="es-ES" altLang="de-DE" noProof="0" dirty="0" err="1"/>
              <a:t>level</a:t>
            </a:r>
            <a:r>
              <a:rPr lang="es-ES" altLang="de-DE" noProof="0" dirty="0"/>
              <a:t>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07947" y="4741374"/>
            <a:ext cx="8928107" cy="745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217" y="4703718"/>
            <a:ext cx="326368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604828" y="4748824"/>
            <a:ext cx="3681295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900" noProof="0" dirty="0"/>
              <a:t>Título de la presentación |</a:t>
            </a:r>
          </a:p>
        </p:txBody>
      </p:sp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69563AF-1941-E9D3-4A9C-202F4F300235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885" y="4789567"/>
            <a:ext cx="815942" cy="282860"/>
          </a:xfrm>
          <a:prstGeom prst="rect">
            <a:avLst/>
          </a:prstGeom>
        </p:spPr>
      </p:pic>
      <p:sp>
        <p:nvSpPr>
          <p:cNvPr id="7" name="Rectángulo 9">
            <a:extLst>
              <a:ext uri="{FF2B5EF4-FFF2-40B4-BE49-F238E27FC236}">
                <a16:creationId xmlns:a16="http://schemas.microsoft.com/office/drawing/2014/main" id="{9298CC20-30AF-21FF-74C7-81B1DC6B0294}"/>
              </a:ext>
            </a:extLst>
          </p:cNvPr>
          <p:cNvSpPr/>
          <p:nvPr userDrawn="1"/>
        </p:nvSpPr>
        <p:spPr>
          <a:xfrm>
            <a:off x="0" y="-7159"/>
            <a:ext cx="247270" cy="1071754"/>
          </a:xfrm>
          <a:prstGeom prst="rect">
            <a:avLst/>
          </a:prstGeom>
          <a:solidFill>
            <a:srgbClr val="334D8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 10">
            <a:extLst>
              <a:ext uri="{FF2B5EF4-FFF2-40B4-BE49-F238E27FC236}">
                <a16:creationId xmlns:a16="http://schemas.microsoft.com/office/drawing/2014/main" id="{5712FA34-1F17-A245-AD35-E85D7AFC6E94}"/>
              </a:ext>
            </a:extLst>
          </p:cNvPr>
          <p:cNvSpPr/>
          <p:nvPr userDrawn="1"/>
        </p:nvSpPr>
        <p:spPr>
          <a:xfrm>
            <a:off x="-16858" y="4073334"/>
            <a:ext cx="247270" cy="1071754"/>
          </a:xfrm>
          <a:prstGeom prst="rect">
            <a:avLst/>
          </a:prstGeom>
          <a:solidFill>
            <a:srgbClr val="334D8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9E6FCC-5363-AF9E-F73D-9862384729F0}"/>
              </a:ext>
            </a:extLst>
          </p:cNvPr>
          <p:cNvCxnSpPr/>
          <p:nvPr userDrawn="1"/>
        </p:nvCxnSpPr>
        <p:spPr>
          <a:xfrm>
            <a:off x="396000" y="1024290"/>
            <a:ext cx="6869178" cy="0"/>
          </a:xfrm>
          <a:prstGeom prst="line">
            <a:avLst/>
          </a:prstGeom>
          <a:ln w="19050">
            <a:solidFill>
              <a:srgbClr val="334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87" r:id="rId4"/>
    <p:sldLayoutId id="2147483678" r:id="rId5"/>
    <p:sldLayoutId id="2147483686" r:id="rId6"/>
    <p:sldLayoutId id="2147483688" r:id="rId7"/>
    <p:sldLayoutId id="2147483689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92" r:id="rId15"/>
  </p:sldLayoutIdLst>
  <p:hf hdr="0" ftr="0" dt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en-US" sz="2400" b="1" kern="1200" dirty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03652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9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0423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9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7194" indent="-198888" algn="l" defTabSz="67407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9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729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9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5500" indent="-198888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20"/>
        </a:buBlip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3" orient="horz" pos="464" userDrawn="1">
          <p15:clr>
            <a:srgbClr val="F26B43"/>
          </p15:clr>
        </p15:guide>
        <p15:guide id="4" pos="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365443" y="1515637"/>
            <a:ext cx="8524557" cy="285114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/>
              <a:t>Título de la Presentación</a:t>
            </a:r>
            <a:endParaRPr lang="es-ES" sz="2400" b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defTabSz="6858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err="1">
                <a:solidFill>
                  <a:srgbClr val="000000"/>
                </a:solidFill>
                <a:latin typeface="Arial" charset="0"/>
              </a:rPr>
              <a:t>Subtítulo</a:t>
            </a:r>
            <a:r>
              <a:rPr lang="de-DE" dirty="0">
                <a:solidFill>
                  <a:srgbClr val="000000"/>
                </a:solidFill>
                <a:latin typeface="Arial" charset="0"/>
              </a:rPr>
              <a:t> o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autores</a:t>
            </a:r>
            <a:r>
              <a:rPr lang="de-DE" dirty="0">
                <a:solidFill>
                  <a:srgbClr val="000000"/>
                </a:solidFill>
                <a:latin typeface="Arial" charset="0"/>
              </a:rPr>
              <a:t> de la </a:t>
            </a:r>
            <a:r>
              <a:rPr lang="de-DE" dirty="0" err="1">
                <a:solidFill>
                  <a:srgbClr val="000000"/>
                </a:solidFill>
                <a:latin typeface="Arial" charset="0"/>
              </a:rPr>
              <a:t>presentación</a:t>
            </a: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B97A9F-AA4E-5CE1-5F16-DFBC1B23D1F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658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7FAC0E-142B-0232-FF1C-F665BF368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E86F08-1F8A-2972-7C4B-6828EA28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6F7778-4977-7142-F750-2F3ADC70C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024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371600" y="3306763"/>
            <a:ext cx="7772400" cy="1020762"/>
          </a:xfrm>
        </p:spPr>
        <p:txBody>
          <a:bodyPr/>
          <a:lstStyle/>
          <a:p>
            <a:r>
              <a:rPr lang="de-DE" dirty="0" err="1"/>
              <a:t>Nombre</a:t>
            </a:r>
            <a:r>
              <a:rPr lang="de-DE" dirty="0"/>
              <a:t> </a:t>
            </a:r>
            <a:r>
              <a:rPr lang="de-DE" dirty="0" err="1"/>
              <a:t>capítulo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075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Referencias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525"/>
              </a:spcBef>
              <a:buNone/>
            </a:pPr>
            <a:r>
              <a:rPr lang="es-CL" sz="1400" dirty="0"/>
              <a:t>De la Cruz, M. F. G., &amp; </a:t>
            </a:r>
            <a:r>
              <a:rPr lang="es-CL" sz="1400" dirty="0" err="1"/>
              <a:t>Jimenez</a:t>
            </a:r>
            <a:r>
              <a:rPr lang="es-CL" sz="1400" dirty="0"/>
              <a:t>, O. C. S. (2021). Cultura organizacional y la competencia laboral de los trabajadores de la institución educativa </a:t>
            </a:r>
            <a:r>
              <a:rPr lang="es-CL" sz="1400" dirty="0" err="1"/>
              <a:t>repùbica</a:t>
            </a:r>
            <a:r>
              <a:rPr lang="es-CL" sz="1400" dirty="0"/>
              <a:t> del </a:t>
            </a:r>
            <a:r>
              <a:rPr lang="es-CL" sz="1400" dirty="0" err="1"/>
              <a:t>paraguay</a:t>
            </a:r>
            <a:r>
              <a:rPr lang="es-CL" sz="1400" dirty="0"/>
              <a:t> cercado de lima, 2019. IGOBERNANZA, 4(15), 397-431.</a:t>
            </a:r>
          </a:p>
          <a:p>
            <a:pPr marL="0" indent="0">
              <a:spcBef>
                <a:spcPts val="525"/>
              </a:spcBef>
              <a:buNone/>
            </a:pPr>
            <a:endParaRPr lang="es-CL" sz="1400" dirty="0"/>
          </a:p>
          <a:p>
            <a:pPr marL="0" indent="0">
              <a:spcBef>
                <a:spcPts val="525"/>
              </a:spcBef>
              <a:buNone/>
            </a:pPr>
            <a:r>
              <a:rPr lang="es-CL" sz="1400" dirty="0"/>
              <a:t>Jones, Gareth. "Teoría Organizacional-Diseño y cambio en las organizaciones." (2008).</a:t>
            </a:r>
          </a:p>
          <a:p>
            <a:pPr marL="0" indent="0">
              <a:spcBef>
                <a:spcPts val="525"/>
              </a:spcBef>
              <a:buNone/>
            </a:pPr>
            <a:endParaRPr lang="es-CL" sz="1400" dirty="0"/>
          </a:p>
          <a:p>
            <a:pPr marL="0" indent="0">
              <a:spcBef>
                <a:spcPts val="525"/>
              </a:spcBef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454214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KIT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5</TotalTime>
  <Words>165</Words>
  <Application>Microsoft Office PowerPoint</Application>
  <PresentationFormat>Custom</PresentationFormat>
  <Paragraphs>16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Design1</vt:lpstr>
      <vt:lpstr>PowerPoint Presentation</vt:lpstr>
      <vt:lpstr>PowerPoint Presentation</vt:lpstr>
      <vt:lpstr>Nombre capítulo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</dc:creator>
  <cp:lastModifiedBy>Marcos Gonzalez M.</cp:lastModifiedBy>
  <cp:revision>267</cp:revision>
  <dcterms:created xsi:type="dcterms:W3CDTF">2017-12-07T14:50:50Z</dcterms:created>
  <dcterms:modified xsi:type="dcterms:W3CDTF">2025-03-31T13:18:51Z</dcterms:modified>
</cp:coreProperties>
</file>