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6"/>
  </p:notesMasterIdLst>
  <p:sldIdLst>
    <p:sldId id="309" r:id="rId2"/>
    <p:sldId id="445" r:id="rId3"/>
    <p:sldId id="310" r:id="rId4"/>
    <p:sldId id="375" r:id="rId5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7739" autoAdjust="0"/>
  </p:normalViewPr>
  <p:slideViewPr>
    <p:cSldViewPr snapToGrid="0">
      <p:cViewPr varScale="1">
        <p:scale>
          <a:sx n="107" d="100"/>
          <a:sy n="107" d="100"/>
        </p:scale>
        <p:origin x="792" y="62"/>
      </p:cViewPr>
      <p:guideLst>
        <p:guide orient="horz" pos="1620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6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0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Al hacer clic en el ícono de Imagen en la forma rosa podrá elegir una imagen representativa de su presentación. Use imágenes de buena resolución (mínimo 1920x1080 </a:t>
            </a:r>
            <a:r>
              <a:rPr lang="es-ES" dirty="0" err="1"/>
              <a:t>px</a:t>
            </a:r>
            <a:r>
              <a:rPr lang="es-ES" dirty="0"/>
              <a:t>).</a:t>
            </a:r>
          </a:p>
          <a:p>
            <a:r>
              <a:rPr lang="es-ES" dirty="0"/>
              <a:t>No modifique los logos ni la ubicación de los textos oficiales.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729A-0AF0-4995-B32B-9504BC68960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036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Para cambiar “Título de la presentación” use la opción “Patrón de Diapositivas”.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729A-0AF0-4995-B32B-9504BC68960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49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Siempre incluya las referencias de su presentación. Sobre todo en presentaciones académicas de la Escuela de Ing. Civil Industrial.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729A-0AF0-4995-B32B-9504BC68960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69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with a black background&#10;&#10;Description automatically generated">
            <a:extLst>
              <a:ext uri="{FF2B5EF4-FFF2-40B4-BE49-F238E27FC236}">
                <a16:creationId xmlns:a16="http://schemas.microsoft.com/office/drawing/2014/main" id="{83F71FC2-B729-A469-9B19-FE63AED57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34" y="154669"/>
            <a:ext cx="1948762" cy="1291227"/>
          </a:xfrm>
          <a:prstGeom prst="rect">
            <a:avLst/>
          </a:prstGeom>
        </p:spPr>
      </p:pic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17231" y="2714625"/>
            <a:ext cx="8928344" cy="203120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slide master</a:t>
            </a:r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65443" y="1445896"/>
            <a:ext cx="8524557" cy="28511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endParaRPr lang="de-DE" dirty="0"/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380675" y="1979930"/>
            <a:ext cx="8515675" cy="50990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(</a:t>
            </a:r>
            <a:r>
              <a:rPr lang="en-US" dirty="0"/>
              <a:t>Also possible in two columns</a:t>
            </a:r>
            <a:r>
              <a:rPr lang="de-DE" dirty="0"/>
              <a:t>)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600" y="4895776"/>
            <a:ext cx="3606670" cy="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s-ES" sz="825" noProof="0" dirty="0"/>
              <a:t>UACh – Universidad Austral de Chile, Sede Puerto Montt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8375" y="4826105"/>
            <a:ext cx="1727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600" b="1" dirty="0">
                <a:solidFill>
                  <a:schemeClr val="tx1"/>
                </a:solidFill>
              </a:rPr>
              <a:t>www.uach.cl</a:t>
            </a:r>
          </a:p>
        </p:txBody>
      </p:sp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1640" y="1188000"/>
            <a:ext cx="4882310" cy="3209146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 sz="1500"/>
            </a:lvl1pPr>
            <a:lvl2pPr marL="470423" indent="-203652">
              <a:buFontTx/>
              <a:buBlip>
                <a:blip r:embed="rId2"/>
              </a:buBlip>
              <a:defRPr sz="1350"/>
            </a:lvl2pPr>
            <a:lvl3pPr marL="737194" indent="-198888">
              <a:buFontTx/>
              <a:buBlip>
                <a:blip r:embed="rId2"/>
              </a:buBlip>
              <a:defRPr sz="1200"/>
            </a:lvl3pPr>
            <a:lvl4pPr marL="1008729" indent="-203652">
              <a:buFontTx/>
              <a:buBlip>
                <a:blip r:embed="rId2"/>
              </a:buBlip>
              <a:defRPr sz="1200"/>
            </a:lvl4pPr>
            <a:lvl5pPr marL="1248062" indent="-171450">
              <a:buFontTx/>
              <a:buBlip>
                <a:blip r:embed="rId2"/>
              </a:buBlip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00051" y="1188001"/>
            <a:ext cx="3178969" cy="3209146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3915" y="468662"/>
            <a:ext cx="5471285" cy="311286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3914" y="3628492"/>
            <a:ext cx="5468677" cy="42521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46522" y="4099062"/>
            <a:ext cx="5468677" cy="5773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00050" y="1068308"/>
            <a:ext cx="8343900" cy="3512663"/>
          </a:xfrm>
        </p:spPr>
        <p:txBody>
          <a:bodyPr vert="eaVert"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770387" y="273928"/>
            <a:ext cx="1971675" cy="4360224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01940" y="273928"/>
            <a:ext cx="6225572" cy="4360224"/>
          </a:xfrm>
        </p:spPr>
        <p:txBody>
          <a:bodyPr vert="eaVert"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6197"/>
            <a:ext cx="7772400" cy="1021872"/>
          </a:xfrm>
        </p:spPr>
        <p:txBody>
          <a:bodyPr anchor="t"/>
          <a:lstStyle>
            <a:lvl1pPr algn="l">
              <a:defRPr sz="3000" b="1" cap="all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5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050" y="1188000"/>
            <a:ext cx="8343900" cy="3365893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 sz="16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188000"/>
            <a:ext cx="4114799" cy="3446153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188720"/>
            <a:ext cx="4100831" cy="3459481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818" y="1937441"/>
            <a:ext cx="4098132" cy="2706240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 marL="1275500" indent="-198888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943101"/>
            <a:ext cx="4100831" cy="2705099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 marL="203652" indent="-203652">
              <a:buFontTx/>
              <a:buBlip>
                <a:blip r:embed="rId2"/>
              </a:buBlip>
              <a:defRPr/>
            </a:lvl1pPr>
            <a:lvl2pPr marL="470423" indent="-203652">
              <a:buFontTx/>
              <a:buBlip>
                <a:blip r:embed="rId2"/>
              </a:buBlip>
              <a:defRPr/>
            </a:lvl2pPr>
            <a:lvl3pPr marL="737194" indent="-198888">
              <a:buFontTx/>
              <a:buBlip>
                <a:blip r:embed="rId2"/>
              </a:buBlip>
              <a:defRPr/>
            </a:lvl3pPr>
            <a:lvl4pPr marL="1008729" indent="-203652">
              <a:buFontTx/>
              <a:buBlip>
                <a:blip r:embed="rId2"/>
              </a:buBlip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20"/>
            <a:ext cx="9144000" cy="3304540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4652492"/>
            <a:ext cx="91440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19"/>
            <a:ext cx="9144000" cy="34197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logo with a black background&#10;&#10;Description automatically generated">
            <a:extLst>
              <a:ext uri="{FF2B5EF4-FFF2-40B4-BE49-F238E27FC236}">
                <a16:creationId xmlns:a16="http://schemas.microsoft.com/office/drawing/2014/main" id="{1C3093AA-126A-4F30-4D6D-84F3BF18FC9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062" y="193052"/>
            <a:ext cx="1362535" cy="902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87341"/>
            <a:ext cx="8351999" cy="33936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s-ES" altLang="de-DE" noProof="0" dirty="0"/>
              <a:t>Karlsruher </a:t>
            </a:r>
            <a:r>
              <a:rPr lang="es-ES" altLang="de-DE" noProof="0" dirty="0" err="1"/>
              <a:t>Institute</a:t>
            </a:r>
            <a:r>
              <a:rPr lang="es-ES" altLang="de-DE" noProof="0" dirty="0"/>
              <a:t> </a:t>
            </a:r>
            <a:r>
              <a:rPr lang="es-ES" altLang="de-DE" noProof="0" dirty="0" err="1"/>
              <a:t>for</a:t>
            </a:r>
            <a:r>
              <a:rPr lang="es-ES" altLang="de-DE" noProof="0" dirty="0"/>
              <a:t> </a:t>
            </a:r>
            <a:r>
              <a:rPr lang="es-ES" altLang="de-DE" noProof="0" dirty="0" err="1"/>
              <a:t>Technology</a:t>
            </a:r>
            <a:r>
              <a:rPr lang="es-ES" altLang="de-DE" noProof="0" dirty="0"/>
              <a:t> (KIT).</a:t>
            </a:r>
          </a:p>
          <a:p>
            <a:pPr lvl="1"/>
            <a:r>
              <a:rPr lang="es-ES" altLang="de-DE" noProof="0" dirty="0" err="1"/>
              <a:t>Second</a:t>
            </a:r>
            <a:r>
              <a:rPr lang="es-ES" altLang="de-DE" noProof="0" dirty="0"/>
              <a:t> </a:t>
            </a:r>
            <a:r>
              <a:rPr lang="es-ES" altLang="de-DE" noProof="0" dirty="0" err="1"/>
              <a:t>level</a:t>
            </a:r>
            <a:endParaRPr lang="es-ES" altLang="de-DE" noProof="0" dirty="0"/>
          </a:p>
          <a:p>
            <a:pPr lvl="2"/>
            <a:r>
              <a:rPr lang="es-ES" altLang="de-DE" noProof="0" dirty="0" err="1"/>
              <a:t>Third</a:t>
            </a:r>
            <a:r>
              <a:rPr lang="es-ES" altLang="de-DE" noProof="0" dirty="0"/>
              <a:t> </a:t>
            </a:r>
            <a:r>
              <a:rPr lang="es-ES" altLang="de-DE" noProof="0" dirty="0" err="1"/>
              <a:t>level</a:t>
            </a:r>
            <a:endParaRPr lang="es-ES" altLang="de-DE" noProof="0" dirty="0"/>
          </a:p>
          <a:p>
            <a:pPr lvl="3"/>
            <a:r>
              <a:rPr lang="es-ES" altLang="de-DE" noProof="0" dirty="0" err="1"/>
              <a:t>Fourth</a:t>
            </a:r>
            <a:r>
              <a:rPr lang="es-ES" altLang="de-DE" noProof="0" dirty="0"/>
              <a:t> </a:t>
            </a:r>
            <a:r>
              <a:rPr lang="es-ES" altLang="de-DE" noProof="0" dirty="0" err="1"/>
              <a:t>level</a:t>
            </a:r>
            <a:r>
              <a:rPr lang="es-ES" altLang="de-DE" noProof="0" dirty="0"/>
              <a:t>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07947" y="4741374"/>
            <a:ext cx="8928107" cy="745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604828" y="4748824"/>
            <a:ext cx="368129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noProof="0" dirty="0"/>
              <a:t>Título de la presentación |</a:t>
            </a:r>
          </a:p>
        </p:txBody>
      </p:sp>
      <p:pic>
        <p:nvPicPr>
          <p:cNvPr id="6" name="Picture 5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69563AF-1941-E9D3-4A9C-202F4F30023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885" y="4789567"/>
            <a:ext cx="815942" cy="28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88" r:id="rId7"/>
    <p:sldLayoutId id="2147483689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92" r:id="rId15"/>
  </p:sldLayoutIdLst>
  <p:hf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9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9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9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20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0" userDrawn="1">
          <p15:clr>
            <a:srgbClr val="F26B43"/>
          </p15:clr>
        </p15:guide>
        <p15:guide id="3" orient="horz" pos="464" userDrawn="1">
          <p15:clr>
            <a:srgbClr val="F26B43"/>
          </p15:clr>
        </p15:guide>
        <p15:guide id="4" pos="4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365443" y="1515637"/>
            <a:ext cx="8524557" cy="285114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/>
              <a:t>Título de la Presentación</a:t>
            </a:r>
            <a:endParaRPr lang="es-ES" sz="2400" b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defTabSz="6858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err="1">
                <a:solidFill>
                  <a:srgbClr val="000000"/>
                </a:solidFill>
                <a:latin typeface="Arial" charset="0"/>
              </a:rPr>
              <a:t>Subtítulo</a:t>
            </a:r>
            <a:r>
              <a:rPr lang="de-DE" dirty="0">
                <a:solidFill>
                  <a:srgbClr val="000000"/>
                </a:solidFill>
                <a:latin typeface="Arial" charset="0"/>
              </a:rPr>
              <a:t> o </a:t>
            </a:r>
            <a:r>
              <a:rPr lang="de-DE" dirty="0" err="1">
                <a:solidFill>
                  <a:srgbClr val="000000"/>
                </a:solidFill>
                <a:latin typeface="Arial" charset="0"/>
              </a:rPr>
              <a:t>autores</a:t>
            </a:r>
            <a:r>
              <a:rPr lang="de-DE" dirty="0">
                <a:solidFill>
                  <a:srgbClr val="000000"/>
                </a:solidFill>
                <a:latin typeface="Arial" charset="0"/>
              </a:rPr>
              <a:t> de la </a:t>
            </a:r>
            <a:r>
              <a:rPr lang="de-DE" dirty="0" err="1">
                <a:solidFill>
                  <a:srgbClr val="000000"/>
                </a:solidFill>
                <a:latin typeface="Arial" charset="0"/>
              </a:rPr>
              <a:t>presentación</a:t>
            </a: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97A9F-AA4E-5CE1-5F16-DFBC1B23D1F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9658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7FAC0E-142B-0232-FF1C-F665BF36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E86F08-1F8A-2972-7C4B-6828EA28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2</a:t>
            </a:fld>
            <a:endParaRPr lang="en-US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6F7778-4977-7142-F750-2F3ADC70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02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Nombre</a:t>
            </a:r>
            <a:r>
              <a:rPr lang="de-DE" dirty="0"/>
              <a:t> </a:t>
            </a:r>
            <a:r>
              <a:rPr lang="de-DE" dirty="0" err="1"/>
              <a:t>capítulo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696EC4-B4CF-4701-AD06-A8439D6D8E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7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Referencias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25"/>
              </a:spcBef>
              <a:buNone/>
            </a:pPr>
            <a:r>
              <a:rPr lang="es-CL" sz="1400" dirty="0"/>
              <a:t>De la Cruz, M. F. G., &amp; </a:t>
            </a:r>
            <a:r>
              <a:rPr lang="es-CL" sz="1400" dirty="0" err="1"/>
              <a:t>Jimenez</a:t>
            </a:r>
            <a:r>
              <a:rPr lang="es-CL" sz="1400" dirty="0"/>
              <a:t>, O. C. S. (2021). Cultura organizacional y la competencia laboral de los trabajadores de la institución educativa </a:t>
            </a:r>
            <a:r>
              <a:rPr lang="es-CL" sz="1400" dirty="0" err="1"/>
              <a:t>repùbica</a:t>
            </a:r>
            <a:r>
              <a:rPr lang="es-CL" sz="1400" dirty="0"/>
              <a:t> del </a:t>
            </a:r>
            <a:r>
              <a:rPr lang="es-CL" sz="1400" dirty="0" err="1"/>
              <a:t>paraguay</a:t>
            </a:r>
            <a:r>
              <a:rPr lang="es-CL" sz="1400" dirty="0"/>
              <a:t> cercado de lima, 2019. IGOBERNANZA, 4(15), 397-431.</a:t>
            </a:r>
          </a:p>
          <a:p>
            <a:pPr marL="0" indent="0">
              <a:spcBef>
                <a:spcPts val="525"/>
              </a:spcBef>
              <a:buNone/>
            </a:pPr>
            <a:endParaRPr lang="es-CL" sz="1400" dirty="0"/>
          </a:p>
          <a:p>
            <a:pPr marL="0" indent="0">
              <a:spcBef>
                <a:spcPts val="525"/>
              </a:spcBef>
              <a:buNone/>
            </a:pPr>
            <a:r>
              <a:rPr lang="es-CL" sz="1400" dirty="0"/>
              <a:t>Jones, Gareth. "Teoría Organizacional-Diseño y cambio en las organizaciones." (2008).</a:t>
            </a:r>
          </a:p>
          <a:p>
            <a:pPr marL="0" indent="0">
              <a:spcBef>
                <a:spcPts val="525"/>
              </a:spcBef>
              <a:buNone/>
            </a:pPr>
            <a:endParaRPr lang="es-CL" sz="1400" dirty="0"/>
          </a:p>
          <a:p>
            <a:pPr marL="0" indent="0">
              <a:spcBef>
                <a:spcPts val="525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454214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165</Words>
  <Application>Microsoft Office PowerPoint</Application>
  <PresentationFormat>Custom</PresentationFormat>
  <Paragraphs>16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Design1</vt:lpstr>
      <vt:lpstr>PowerPoint Presentation</vt:lpstr>
      <vt:lpstr>PowerPoint Presentation</vt:lpstr>
      <vt:lpstr>Nombre capítulo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</dc:creator>
  <cp:lastModifiedBy>Marcos Gonzalez M.</cp:lastModifiedBy>
  <cp:revision>266</cp:revision>
  <dcterms:created xsi:type="dcterms:W3CDTF">2017-12-07T14:50:50Z</dcterms:created>
  <dcterms:modified xsi:type="dcterms:W3CDTF">2023-11-28T15:00:00Z</dcterms:modified>
</cp:coreProperties>
</file>