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>
        <p:scale>
          <a:sx n="70" d="100"/>
          <a:sy n="70" d="100"/>
        </p:scale>
        <p:origin x="-136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411719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4184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21190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323" t="1" r="858" b="20601"/>
          <a:stretch/>
        </p:blipFill>
        <p:spPr>
          <a:xfrm>
            <a:off x="5994598" y="1412776"/>
            <a:ext cx="3149402" cy="544522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532" r="38668" b="22056"/>
          <a:stretch/>
        </p:blipFill>
        <p:spPr>
          <a:xfrm>
            <a:off x="0" y="5877"/>
            <a:ext cx="1259632" cy="6852123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119" y="188640"/>
            <a:ext cx="1151041" cy="18425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4414" y="285728"/>
            <a:ext cx="6357982" cy="1285884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C" dirty="0"/>
          </a:p>
        </p:txBody>
      </p:sp>
      <p:sp>
        <p:nvSpPr>
          <p:cNvPr id="10" name="9 Rectángulo"/>
          <p:cNvSpPr/>
          <p:nvPr userDrawn="1"/>
        </p:nvSpPr>
        <p:spPr>
          <a:xfrm>
            <a:off x="7500958" y="1785927"/>
            <a:ext cx="1369862" cy="18573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1714488"/>
            <a:ext cx="7472386" cy="4411675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C" dirty="0"/>
          </a:p>
        </p:txBody>
      </p:sp>
    </p:spTree>
    <p:extLst>
      <p:ext uri="{BB962C8B-B14F-4D97-AF65-F5344CB8AC3E}">
        <p14:creationId xmlns="" xmlns:p14="http://schemas.microsoft.com/office/powerpoint/2010/main" val="8059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323" t="1" b="1"/>
          <a:stretch/>
        </p:blipFill>
        <p:spPr>
          <a:xfrm>
            <a:off x="5923128" y="0"/>
            <a:ext cx="3220872" cy="6858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532" r="38668"/>
          <a:stretch/>
        </p:blipFill>
        <p:spPr>
          <a:xfrm>
            <a:off x="0" y="5877"/>
            <a:ext cx="982638" cy="685800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323" t="80224" r="32900" b="274"/>
          <a:stretch/>
        </p:blipFill>
        <p:spPr>
          <a:xfrm>
            <a:off x="0" y="5445224"/>
            <a:ext cx="9180512" cy="1418653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323" t="85018" r="15042" b="274"/>
          <a:stretch/>
        </p:blipFill>
        <p:spPr>
          <a:xfrm>
            <a:off x="4253" y="5849278"/>
            <a:ext cx="1968260" cy="10087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290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57756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304451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11667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78051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217047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9983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445B-F5E7-45FC-B8C8-792F473BC994}" type="datetimeFigureOut">
              <a:rPr lang="es-EC" smtClean="0"/>
              <a:pPr/>
              <a:t>17/07/2014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06AF3-3AD6-42C2-B2E1-3165DEDBF86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90485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1043608" y="2377489"/>
            <a:ext cx="54006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C" sz="7200" dirty="0" smtClean="0">
                <a:solidFill>
                  <a:srgbClr val="002060"/>
                </a:solidFill>
                <a:latin typeface="Franklin Gothic Medium Cond" pitchFamily="34" charset="0"/>
              </a:rPr>
              <a:t>Presentación</a:t>
            </a:r>
            <a:endParaRPr lang="es-EC" sz="7200" dirty="0">
              <a:solidFill>
                <a:srgbClr val="002060"/>
              </a:solidFill>
              <a:latin typeface="Franklin Gothic Medium Cond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907704" y="3382144"/>
            <a:ext cx="6400800" cy="5509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C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ranklin Gothic Medium Cond" pitchFamily="34" charset="0"/>
              </a:rPr>
              <a:t>Agregar Subtítulo</a:t>
            </a:r>
            <a:endParaRPr lang="es-EC" dirty="0">
              <a:solidFill>
                <a:schemeClr val="accent1">
                  <a:lumMod val="60000"/>
                  <a:lumOff val="40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1684481" y="2219940"/>
            <a:ext cx="0" cy="178512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580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9241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Cancino</dc:creator>
  <cp:lastModifiedBy>Marcos</cp:lastModifiedBy>
  <cp:revision>12</cp:revision>
  <dcterms:created xsi:type="dcterms:W3CDTF">2013-12-02T12:53:49Z</dcterms:created>
  <dcterms:modified xsi:type="dcterms:W3CDTF">2014-07-17T15:19:58Z</dcterms:modified>
</cp:coreProperties>
</file>